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61" r:id="rId7"/>
    <p:sldId id="263" r:id="rId8"/>
    <p:sldId id="262" r:id="rId9"/>
    <p:sldId id="265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77" r:id="rId20"/>
    <p:sldId id="259" r:id="rId21"/>
    <p:sldId id="260" r:id="rId22"/>
    <p:sldId id="284" r:id="rId23"/>
    <p:sldId id="281" r:id="rId24"/>
    <p:sldId id="280" r:id="rId25"/>
    <p:sldId id="282" r:id="rId26"/>
    <p:sldId id="283" r:id="rId27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5BB8BA-8102-490B-BAD4-4BBB05E0245C}" v="149" dt="2021-02-11T08:52:16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A85BB8BA-8102-490B-BAD4-4BBB05E0245C}"/>
    <pc:docChg chg="undo custSel addSld delSld modSld sldOrd">
      <pc:chgData name="Thomas Noordeloos" userId="7c446670-7459-44eb-8c93-60d80c060528" providerId="ADAL" clId="{A85BB8BA-8102-490B-BAD4-4BBB05E0245C}" dt="2021-02-11T08:52:16.771" v="732" actId="1076"/>
      <pc:docMkLst>
        <pc:docMk/>
      </pc:docMkLst>
      <pc:sldChg chg="modSp mod">
        <pc:chgData name="Thomas Noordeloos" userId="7c446670-7459-44eb-8c93-60d80c060528" providerId="ADAL" clId="{A85BB8BA-8102-490B-BAD4-4BBB05E0245C}" dt="2021-02-11T08:00:19.573" v="668" actId="12"/>
        <pc:sldMkLst>
          <pc:docMk/>
          <pc:sldMk cId="3788715575" sldId="256"/>
        </pc:sldMkLst>
        <pc:spChg chg="mod">
          <ac:chgData name="Thomas Noordeloos" userId="7c446670-7459-44eb-8c93-60d80c060528" providerId="ADAL" clId="{A85BB8BA-8102-490B-BAD4-4BBB05E0245C}" dt="2021-02-11T08:00:19.573" v="668" actId="12"/>
          <ac:spMkLst>
            <pc:docMk/>
            <pc:sldMk cId="3788715575" sldId="256"/>
            <ac:spMk id="6" creationId="{4910A9D3-44B0-412E-9D51-FA1C2DD5ED39}"/>
          </ac:spMkLst>
        </pc:spChg>
        <pc:spChg chg="mod">
          <ac:chgData name="Thomas Noordeloos" userId="7c446670-7459-44eb-8c93-60d80c060528" providerId="ADAL" clId="{A85BB8BA-8102-490B-BAD4-4BBB05E0245C}" dt="2021-02-11T08:00:10.660" v="666" actId="20577"/>
          <ac:spMkLst>
            <pc:docMk/>
            <pc:sldMk cId="3788715575" sldId="256"/>
            <ac:spMk id="10" creationId="{B5E90D55-298E-4509-878D-C4E228CD5F8E}"/>
          </ac:spMkLst>
        </pc:spChg>
        <pc:spChg chg="mod">
          <ac:chgData name="Thomas Noordeloos" userId="7c446670-7459-44eb-8c93-60d80c060528" providerId="ADAL" clId="{A85BB8BA-8102-490B-BAD4-4BBB05E0245C}" dt="2021-02-11T07:59:53.020" v="645" actId="12"/>
          <ac:spMkLst>
            <pc:docMk/>
            <pc:sldMk cId="3788715575" sldId="256"/>
            <ac:spMk id="18" creationId="{D8729D5A-9FCE-424A-BA8D-CF5994EDB1B6}"/>
          </ac:spMkLst>
        </pc:spChg>
        <pc:graphicFrameChg chg="modGraphic">
          <ac:chgData name="Thomas Noordeloos" userId="7c446670-7459-44eb-8c93-60d80c060528" providerId="ADAL" clId="{A85BB8BA-8102-490B-BAD4-4BBB05E0245C}" dt="2021-02-11T07:59:58.451" v="646" actId="207"/>
          <ac:graphicFrameMkLst>
            <pc:docMk/>
            <pc:sldMk cId="3788715575" sldId="256"/>
            <ac:graphicFrameMk id="13" creationId="{BBD81BF5-9E86-4852-B783-21B8761DB99C}"/>
          </ac:graphicFrameMkLst>
        </pc:graphicFrameChg>
      </pc:sldChg>
      <pc:sldChg chg="addSp delSp modSp new mod">
        <pc:chgData name="Thomas Noordeloos" userId="7c446670-7459-44eb-8c93-60d80c060528" providerId="ADAL" clId="{A85BB8BA-8102-490B-BAD4-4BBB05E0245C}" dt="2021-02-11T08:00:32.132" v="671" actId="1076"/>
        <pc:sldMkLst>
          <pc:docMk/>
          <pc:sldMk cId="2183864442" sldId="257"/>
        </pc:sldMkLst>
        <pc:spChg chg="del">
          <ac:chgData name="Thomas Noordeloos" userId="7c446670-7459-44eb-8c93-60d80c060528" providerId="ADAL" clId="{A85BB8BA-8102-490B-BAD4-4BBB05E0245C}" dt="2021-02-11T08:00:27.686" v="669" actId="478"/>
          <ac:spMkLst>
            <pc:docMk/>
            <pc:sldMk cId="2183864442" sldId="257"/>
            <ac:spMk id="2" creationId="{6D89CF5E-371A-47B1-AE6F-C5349398B694}"/>
          </ac:spMkLst>
        </pc:spChg>
        <pc:spChg chg="del">
          <ac:chgData name="Thomas Noordeloos" userId="7c446670-7459-44eb-8c93-60d80c060528" providerId="ADAL" clId="{A85BB8BA-8102-490B-BAD4-4BBB05E0245C}" dt="2021-02-10T12:03:51.179" v="1" actId="478"/>
          <ac:spMkLst>
            <pc:docMk/>
            <pc:sldMk cId="2183864442" sldId="257"/>
            <ac:spMk id="3" creationId="{A5EE1D76-D17E-4051-8A1F-5A6666CA69FC}"/>
          </ac:spMkLst>
        </pc:spChg>
        <pc:spChg chg="del">
          <ac:chgData name="Thomas Noordeloos" userId="7c446670-7459-44eb-8c93-60d80c060528" providerId="ADAL" clId="{A85BB8BA-8102-490B-BAD4-4BBB05E0245C}" dt="2021-02-10T12:03:53.975" v="2" actId="478"/>
          <ac:spMkLst>
            <pc:docMk/>
            <pc:sldMk cId="2183864442" sldId="257"/>
            <ac:spMk id="4" creationId="{1484ECB6-2BD7-4698-9EF7-750B4BD5DBF7}"/>
          </ac:spMkLst>
        </pc:spChg>
        <pc:picChg chg="add mod">
          <ac:chgData name="Thomas Noordeloos" userId="7c446670-7459-44eb-8c93-60d80c060528" providerId="ADAL" clId="{A85BB8BA-8102-490B-BAD4-4BBB05E0245C}" dt="2021-02-11T08:00:32.132" v="671" actId="1076"/>
          <ac:picMkLst>
            <pc:docMk/>
            <pc:sldMk cId="2183864442" sldId="257"/>
            <ac:picMk id="6" creationId="{B176A23C-22B6-462A-874F-AD75FD8D7DE1}"/>
          </ac:picMkLst>
        </pc:picChg>
      </pc:sldChg>
      <pc:sldChg chg="add del">
        <pc:chgData name="Thomas Noordeloos" userId="7c446670-7459-44eb-8c93-60d80c060528" providerId="ADAL" clId="{A85BB8BA-8102-490B-BAD4-4BBB05E0245C}" dt="2021-02-10T12:07:38.968" v="10" actId="47"/>
        <pc:sldMkLst>
          <pc:docMk/>
          <pc:sldMk cId="1725485448" sldId="259"/>
        </pc:sldMkLst>
      </pc:sldChg>
      <pc:sldChg chg="add">
        <pc:chgData name="Thomas Noordeloos" userId="7c446670-7459-44eb-8c93-60d80c060528" providerId="ADAL" clId="{A85BB8BA-8102-490B-BAD4-4BBB05E0245C}" dt="2021-02-11T08:45:50.181" v="716"/>
        <pc:sldMkLst>
          <pc:docMk/>
          <pc:sldMk cId="2400383537" sldId="259"/>
        </pc:sldMkLst>
      </pc:sldChg>
      <pc:sldChg chg="add del">
        <pc:chgData name="Thomas Noordeloos" userId="7c446670-7459-44eb-8c93-60d80c060528" providerId="ADAL" clId="{A85BB8BA-8102-490B-BAD4-4BBB05E0245C}" dt="2021-02-10T16:17:42.049" v="641" actId="47"/>
        <pc:sldMkLst>
          <pc:docMk/>
          <pc:sldMk cId="1717805103" sldId="260"/>
        </pc:sldMkLst>
      </pc:sldChg>
      <pc:sldChg chg="addSp delSp add mod">
        <pc:chgData name="Thomas Noordeloos" userId="7c446670-7459-44eb-8c93-60d80c060528" providerId="ADAL" clId="{A85BB8BA-8102-490B-BAD4-4BBB05E0245C}" dt="2021-02-11T08:52:04.743" v="727" actId="22"/>
        <pc:sldMkLst>
          <pc:docMk/>
          <pc:sldMk cId="3279244934" sldId="260"/>
        </pc:sldMkLst>
        <pc:picChg chg="add del">
          <ac:chgData name="Thomas Noordeloos" userId="7c446670-7459-44eb-8c93-60d80c060528" providerId="ADAL" clId="{A85BB8BA-8102-490B-BAD4-4BBB05E0245C}" dt="2021-02-11T08:52:04.743" v="727" actId="22"/>
          <ac:picMkLst>
            <pc:docMk/>
            <pc:sldMk cId="3279244934" sldId="260"/>
            <ac:picMk id="4" creationId="{3ED2EAC4-D730-4ACC-834F-6B31372D7C3E}"/>
          </ac:picMkLst>
        </pc:picChg>
      </pc:sldChg>
      <pc:sldChg chg="add">
        <pc:chgData name="Thomas Noordeloos" userId="7c446670-7459-44eb-8c93-60d80c060528" providerId="ADAL" clId="{A85BB8BA-8102-490B-BAD4-4BBB05E0245C}" dt="2021-02-10T12:06:52.632" v="9"/>
        <pc:sldMkLst>
          <pc:docMk/>
          <pc:sldMk cId="1660956149" sldId="261"/>
        </pc:sldMkLst>
      </pc:sldChg>
      <pc:sldChg chg="add ord">
        <pc:chgData name="Thomas Noordeloos" userId="7c446670-7459-44eb-8c93-60d80c060528" providerId="ADAL" clId="{A85BB8BA-8102-490B-BAD4-4BBB05E0245C}" dt="2021-02-10T16:17:51.096" v="643"/>
        <pc:sldMkLst>
          <pc:docMk/>
          <pc:sldMk cId="2376153373" sldId="262"/>
        </pc:sldMkLst>
      </pc:sldChg>
      <pc:sldChg chg="add">
        <pc:chgData name="Thomas Noordeloos" userId="7c446670-7459-44eb-8c93-60d80c060528" providerId="ADAL" clId="{A85BB8BA-8102-490B-BAD4-4BBB05E0245C}" dt="2021-02-10T12:06:52.632" v="9"/>
        <pc:sldMkLst>
          <pc:docMk/>
          <pc:sldMk cId="2476344373" sldId="263"/>
        </pc:sldMkLst>
      </pc:sldChg>
      <pc:sldChg chg="add del">
        <pc:chgData name="Thomas Noordeloos" userId="7c446670-7459-44eb-8c93-60d80c060528" providerId="ADAL" clId="{A85BB8BA-8102-490B-BAD4-4BBB05E0245C}" dt="2021-02-10T16:17:34.746" v="639" actId="47"/>
        <pc:sldMkLst>
          <pc:docMk/>
          <pc:sldMk cId="2467516989" sldId="265"/>
        </pc:sldMkLst>
      </pc:sldChg>
      <pc:sldChg chg="modSp add del mod">
        <pc:chgData name="Thomas Noordeloos" userId="7c446670-7459-44eb-8c93-60d80c060528" providerId="ADAL" clId="{A85BB8BA-8102-490B-BAD4-4BBB05E0245C}" dt="2021-02-10T16:17:37.044" v="640" actId="47"/>
        <pc:sldMkLst>
          <pc:docMk/>
          <pc:sldMk cId="3890691997" sldId="266"/>
        </pc:sldMkLst>
        <pc:spChg chg="mod">
          <ac:chgData name="Thomas Noordeloos" userId="7c446670-7459-44eb-8c93-60d80c060528" providerId="ADAL" clId="{A85BB8BA-8102-490B-BAD4-4BBB05E0245C}" dt="2021-02-10T12:07:59.433" v="14" actId="1076"/>
          <ac:spMkLst>
            <pc:docMk/>
            <pc:sldMk cId="3890691997" sldId="266"/>
            <ac:spMk id="7" creationId="{00000000-0000-0000-0000-000000000000}"/>
          </ac:spMkLst>
        </pc:spChg>
        <pc:picChg chg="mod">
          <ac:chgData name="Thomas Noordeloos" userId="7c446670-7459-44eb-8c93-60d80c060528" providerId="ADAL" clId="{A85BB8BA-8102-490B-BAD4-4BBB05E0245C}" dt="2021-02-10T12:07:59.433" v="14" actId="1076"/>
          <ac:picMkLst>
            <pc:docMk/>
            <pc:sldMk cId="3890691997" sldId="266"/>
            <ac:picMk id="1028" creationId="{00000000-0000-0000-0000-000000000000}"/>
          </ac:picMkLst>
        </pc:picChg>
      </pc:sldChg>
      <pc:sldChg chg="add del">
        <pc:chgData name="Thomas Noordeloos" userId="7c446670-7459-44eb-8c93-60d80c060528" providerId="ADAL" clId="{A85BB8BA-8102-490B-BAD4-4BBB05E0245C}" dt="2021-02-10T16:17:32.982" v="637" actId="47"/>
        <pc:sldMkLst>
          <pc:docMk/>
          <pc:sldMk cId="2781150380" sldId="267"/>
        </pc:sldMkLst>
      </pc:sldChg>
      <pc:sldChg chg="add del">
        <pc:chgData name="Thomas Noordeloos" userId="7c446670-7459-44eb-8c93-60d80c060528" providerId="ADAL" clId="{A85BB8BA-8102-490B-BAD4-4BBB05E0245C}" dt="2021-02-10T16:17:27.992" v="636" actId="47"/>
        <pc:sldMkLst>
          <pc:docMk/>
          <pc:sldMk cId="887453314" sldId="268"/>
        </pc:sldMkLst>
      </pc:sldChg>
      <pc:sldChg chg="add">
        <pc:chgData name="Thomas Noordeloos" userId="7c446670-7459-44eb-8c93-60d80c060528" providerId="ADAL" clId="{A85BB8BA-8102-490B-BAD4-4BBB05E0245C}" dt="2021-02-10T12:10:55.214" v="15"/>
        <pc:sldMkLst>
          <pc:docMk/>
          <pc:sldMk cId="1142948585" sldId="269"/>
        </pc:sldMkLst>
      </pc:sldChg>
      <pc:sldChg chg="add del">
        <pc:chgData name="Thomas Noordeloos" userId="7c446670-7459-44eb-8c93-60d80c060528" providerId="ADAL" clId="{A85BB8BA-8102-490B-BAD4-4BBB05E0245C}" dt="2021-02-10T15:21:22.845" v="48" actId="47"/>
        <pc:sldMkLst>
          <pc:docMk/>
          <pc:sldMk cId="3848549641" sldId="270"/>
        </pc:sldMkLst>
      </pc:sldChg>
      <pc:sldChg chg="addSp delSp modSp add mod">
        <pc:chgData name="Thomas Noordeloos" userId="7c446670-7459-44eb-8c93-60d80c060528" providerId="ADAL" clId="{A85BB8BA-8102-490B-BAD4-4BBB05E0245C}" dt="2021-02-10T12:21:00.987" v="47" actId="207"/>
        <pc:sldMkLst>
          <pc:docMk/>
          <pc:sldMk cId="1421360689" sldId="271"/>
        </pc:sldMkLst>
        <pc:spChg chg="mod">
          <ac:chgData name="Thomas Noordeloos" userId="7c446670-7459-44eb-8c93-60d80c060528" providerId="ADAL" clId="{A85BB8BA-8102-490B-BAD4-4BBB05E0245C}" dt="2021-02-10T12:21:00.987" v="47" actId="207"/>
          <ac:spMkLst>
            <pc:docMk/>
            <pc:sldMk cId="1421360689" sldId="271"/>
            <ac:spMk id="4" creationId="{00000000-0000-0000-0000-000000000000}"/>
          </ac:spMkLst>
        </pc:spChg>
        <pc:picChg chg="add mod">
          <ac:chgData name="Thomas Noordeloos" userId="7c446670-7459-44eb-8c93-60d80c060528" providerId="ADAL" clId="{A85BB8BA-8102-490B-BAD4-4BBB05E0245C}" dt="2021-02-10T12:19:59.869" v="20" actId="1076"/>
          <ac:picMkLst>
            <pc:docMk/>
            <pc:sldMk cId="1421360689" sldId="271"/>
            <ac:picMk id="1026" creationId="{C6E6F594-CB9D-4B06-9A7B-176620A1D0A0}"/>
          </ac:picMkLst>
        </pc:picChg>
        <pc:picChg chg="del">
          <ac:chgData name="Thomas Noordeloos" userId="7c446670-7459-44eb-8c93-60d80c060528" providerId="ADAL" clId="{A85BB8BA-8102-490B-BAD4-4BBB05E0245C}" dt="2021-02-10T12:19:51.813" v="17" actId="478"/>
          <ac:picMkLst>
            <pc:docMk/>
            <pc:sldMk cId="1421360689" sldId="271"/>
            <ac:picMk id="2050" creationId="{00000000-0000-0000-0000-000000000000}"/>
          </ac:picMkLst>
        </pc:picChg>
      </pc:sldChg>
      <pc:sldChg chg="addSp delSp modSp add mod">
        <pc:chgData name="Thomas Noordeloos" userId="7c446670-7459-44eb-8c93-60d80c060528" providerId="ADAL" clId="{A85BB8BA-8102-490B-BAD4-4BBB05E0245C}" dt="2021-02-10T15:22:44.504" v="86" actId="1076"/>
        <pc:sldMkLst>
          <pc:docMk/>
          <pc:sldMk cId="1356284146" sldId="272"/>
        </pc:sldMkLst>
        <pc:spChg chg="mod">
          <ac:chgData name="Thomas Noordeloos" userId="7c446670-7459-44eb-8c93-60d80c060528" providerId="ADAL" clId="{A85BB8BA-8102-490B-BAD4-4BBB05E0245C}" dt="2021-02-10T15:22:07.468" v="80" actId="20577"/>
          <ac:spMkLst>
            <pc:docMk/>
            <pc:sldMk cId="1356284146" sldId="272"/>
            <ac:spMk id="4" creationId="{00000000-0000-0000-0000-000000000000}"/>
          </ac:spMkLst>
        </pc:spChg>
        <pc:picChg chg="del">
          <ac:chgData name="Thomas Noordeloos" userId="7c446670-7459-44eb-8c93-60d80c060528" providerId="ADAL" clId="{A85BB8BA-8102-490B-BAD4-4BBB05E0245C}" dt="2021-02-10T15:22:09.734" v="81" actId="478"/>
          <ac:picMkLst>
            <pc:docMk/>
            <pc:sldMk cId="1356284146" sldId="272"/>
            <ac:picMk id="1026" creationId="{C6E6F594-CB9D-4B06-9A7B-176620A1D0A0}"/>
          </ac:picMkLst>
        </pc:picChg>
        <pc:picChg chg="add mod">
          <ac:chgData name="Thomas Noordeloos" userId="7c446670-7459-44eb-8c93-60d80c060528" providerId="ADAL" clId="{A85BB8BA-8102-490B-BAD4-4BBB05E0245C}" dt="2021-02-10T15:22:44.504" v="86" actId="1076"/>
          <ac:picMkLst>
            <pc:docMk/>
            <pc:sldMk cId="1356284146" sldId="272"/>
            <ac:picMk id="2050" creationId="{8471167F-3ED8-45E8-9FF7-61D56C18C051}"/>
          </ac:picMkLst>
        </pc:picChg>
      </pc:sldChg>
      <pc:sldChg chg="addSp delSp modSp add mod modNotesTx">
        <pc:chgData name="Thomas Noordeloos" userId="7c446670-7459-44eb-8c93-60d80c060528" providerId="ADAL" clId="{A85BB8BA-8102-490B-BAD4-4BBB05E0245C}" dt="2021-02-10T15:29:24.609" v="148"/>
        <pc:sldMkLst>
          <pc:docMk/>
          <pc:sldMk cId="3797399609" sldId="273"/>
        </pc:sldMkLst>
        <pc:spChg chg="add mod">
          <ac:chgData name="Thomas Noordeloos" userId="7c446670-7459-44eb-8c93-60d80c060528" providerId="ADAL" clId="{A85BB8BA-8102-490B-BAD4-4BBB05E0245C}" dt="2021-02-10T15:23:39.994" v="141" actId="20577"/>
          <ac:spMkLst>
            <pc:docMk/>
            <pc:sldMk cId="3797399609" sldId="273"/>
            <ac:spMk id="2" creationId="{3C832959-C9ED-4D7A-BAE9-2364B6A64B5A}"/>
          </ac:spMkLst>
        </pc:spChg>
        <pc:picChg chg="add mod">
          <ac:chgData name="Thomas Noordeloos" userId="7c446670-7459-44eb-8c93-60d80c060528" providerId="ADAL" clId="{A85BB8BA-8102-490B-BAD4-4BBB05E0245C}" dt="2021-02-10T15:26:44.440" v="144" actId="1076"/>
          <ac:picMkLst>
            <pc:docMk/>
            <pc:sldMk cId="3797399609" sldId="273"/>
            <ac:picMk id="5" creationId="{005B7F7F-F7B9-4BC7-B66A-70864E284F94}"/>
          </ac:picMkLst>
        </pc:picChg>
        <pc:picChg chg="del">
          <ac:chgData name="Thomas Noordeloos" userId="7c446670-7459-44eb-8c93-60d80c060528" providerId="ADAL" clId="{A85BB8BA-8102-490B-BAD4-4BBB05E0245C}" dt="2021-02-10T15:22:50.761" v="88" actId="478"/>
          <ac:picMkLst>
            <pc:docMk/>
            <pc:sldMk cId="3797399609" sldId="273"/>
            <ac:picMk id="2050" creationId="{8471167F-3ED8-45E8-9FF7-61D56C18C051}"/>
          </ac:picMkLst>
        </pc:picChg>
      </pc:sldChg>
      <pc:sldChg chg="addSp delSp modSp add mod modNotesTx">
        <pc:chgData name="Thomas Noordeloos" userId="7c446670-7459-44eb-8c93-60d80c060528" providerId="ADAL" clId="{A85BB8BA-8102-490B-BAD4-4BBB05E0245C}" dt="2021-02-10T15:34:45.696" v="195" actId="1076"/>
        <pc:sldMkLst>
          <pc:docMk/>
          <pc:sldMk cId="582446440" sldId="274"/>
        </pc:sldMkLst>
        <pc:spChg chg="mod">
          <ac:chgData name="Thomas Noordeloos" userId="7c446670-7459-44eb-8c93-60d80c060528" providerId="ADAL" clId="{A85BB8BA-8102-490B-BAD4-4BBB05E0245C}" dt="2021-02-10T15:31:14.241" v="186" actId="20577"/>
          <ac:spMkLst>
            <pc:docMk/>
            <pc:sldMk cId="582446440" sldId="274"/>
            <ac:spMk id="2" creationId="{3C832959-C9ED-4D7A-BAE9-2364B6A64B5A}"/>
          </ac:spMkLst>
        </pc:spChg>
        <pc:picChg chg="del">
          <ac:chgData name="Thomas Noordeloos" userId="7c446670-7459-44eb-8c93-60d80c060528" providerId="ADAL" clId="{A85BB8BA-8102-490B-BAD4-4BBB05E0245C}" dt="2021-02-10T15:31:20.090" v="187" actId="478"/>
          <ac:picMkLst>
            <pc:docMk/>
            <pc:sldMk cId="582446440" sldId="274"/>
            <ac:picMk id="5" creationId="{005B7F7F-F7B9-4BC7-B66A-70864E284F94}"/>
          </ac:picMkLst>
        </pc:picChg>
        <pc:picChg chg="add mod">
          <ac:chgData name="Thomas Noordeloos" userId="7c446670-7459-44eb-8c93-60d80c060528" providerId="ADAL" clId="{A85BB8BA-8102-490B-BAD4-4BBB05E0245C}" dt="2021-02-10T15:34:45.696" v="195" actId="1076"/>
          <ac:picMkLst>
            <pc:docMk/>
            <pc:sldMk cId="582446440" sldId="274"/>
            <ac:picMk id="3074" creationId="{3340BCEB-1312-4E2A-9711-6BE35D180F1F}"/>
          </ac:picMkLst>
        </pc:picChg>
      </pc:sldChg>
      <pc:sldChg chg="addSp delSp modSp add mod modNotesTx">
        <pc:chgData name="Thomas Noordeloos" userId="7c446670-7459-44eb-8c93-60d80c060528" providerId="ADAL" clId="{A85BB8BA-8102-490B-BAD4-4BBB05E0245C}" dt="2021-02-10T15:50:13.099" v="292"/>
        <pc:sldMkLst>
          <pc:docMk/>
          <pc:sldMk cId="1877306630" sldId="275"/>
        </pc:sldMkLst>
        <pc:spChg chg="mod">
          <ac:chgData name="Thomas Noordeloos" userId="7c446670-7459-44eb-8c93-60d80c060528" providerId="ADAL" clId="{A85BB8BA-8102-490B-BAD4-4BBB05E0245C}" dt="2021-02-10T15:46:01.053" v="282" actId="20577"/>
          <ac:spMkLst>
            <pc:docMk/>
            <pc:sldMk cId="1877306630" sldId="275"/>
            <ac:spMk id="2" creationId="{3C832959-C9ED-4D7A-BAE9-2364B6A64B5A}"/>
          </ac:spMkLst>
        </pc:spChg>
        <pc:picChg chg="del">
          <ac:chgData name="Thomas Noordeloos" userId="7c446670-7459-44eb-8c93-60d80c060528" providerId="ADAL" clId="{A85BB8BA-8102-490B-BAD4-4BBB05E0245C}" dt="2021-02-10T15:35:09.762" v="197" actId="478"/>
          <ac:picMkLst>
            <pc:docMk/>
            <pc:sldMk cId="1877306630" sldId="275"/>
            <ac:picMk id="3074" creationId="{3340BCEB-1312-4E2A-9711-6BE35D180F1F}"/>
          </ac:picMkLst>
        </pc:picChg>
        <pc:picChg chg="add del mod">
          <ac:chgData name="Thomas Noordeloos" userId="7c446670-7459-44eb-8c93-60d80c060528" providerId="ADAL" clId="{A85BB8BA-8102-490B-BAD4-4BBB05E0245C}" dt="2021-02-10T15:49:59.670" v="288" actId="478"/>
          <ac:picMkLst>
            <pc:docMk/>
            <pc:sldMk cId="1877306630" sldId="275"/>
            <ac:picMk id="4098" creationId="{4261207F-3757-41D3-AAF3-AE9E05286E5F}"/>
          </ac:picMkLst>
        </pc:picChg>
        <pc:picChg chg="add mod">
          <ac:chgData name="Thomas Noordeloos" userId="7c446670-7459-44eb-8c93-60d80c060528" providerId="ADAL" clId="{A85BB8BA-8102-490B-BAD4-4BBB05E0245C}" dt="2021-02-10T15:50:06.369" v="291" actId="1076"/>
          <ac:picMkLst>
            <pc:docMk/>
            <pc:sldMk cId="1877306630" sldId="275"/>
            <ac:picMk id="4100" creationId="{067050BD-9B75-461B-919E-0C798862DDD1}"/>
          </ac:picMkLst>
        </pc:picChg>
      </pc:sldChg>
      <pc:sldChg chg="addSp delSp modSp add mod modNotesTx">
        <pc:chgData name="Thomas Noordeloos" userId="7c446670-7459-44eb-8c93-60d80c060528" providerId="ADAL" clId="{A85BB8BA-8102-490B-BAD4-4BBB05E0245C}" dt="2021-02-10T16:02:05.271" v="446" actId="6549"/>
        <pc:sldMkLst>
          <pc:docMk/>
          <pc:sldMk cId="3391639935" sldId="276"/>
        </pc:sldMkLst>
        <pc:spChg chg="mod">
          <ac:chgData name="Thomas Noordeloos" userId="7c446670-7459-44eb-8c93-60d80c060528" providerId="ADAL" clId="{A85BB8BA-8102-490B-BAD4-4BBB05E0245C}" dt="2021-02-10T15:57:28.458" v="382" actId="6549"/>
          <ac:spMkLst>
            <pc:docMk/>
            <pc:sldMk cId="3391639935" sldId="276"/>
            <ac:spMk id="2" creationId="{3C832959-C9ED-4D7A-BAE9-2364B6A64B5A}"/>
          </ac:spMkLst>
        </pc:spChg>
        <pc:spChg chg="add mod">
          <ac:chgData name="Thomas Noordeloos" userId="7c446670-7459-44eb-8c93-60d80c060528" providerId="ADAL" clId="{A85BB8BA-8102-490B-BAD4-4BBB05E0245C}" dt="2021-02-10T15:58:56.541" v="441" actId="6549"/>
          <ac:spMkLst>
            <pc:docMk/>
            <pc:sldMk cId="3391639935" sldId="276"/>
            <ac:spMk id="6" creationId="{F94A0555-0855-47F3-BA07-6149D712A0B1}"/>
          </ac:spMkLst>
        </pc:spChg>
        <pc:picChg chg="del">
          <ac:chgData name="Thomas Noordeloos" userId="7c446670-7459-44eb-8c93-60d80c060528" providerId="ADAL" clId="{A85BB8BA-8102-490B-BAD4-4BBB05E0245C}" dt="2021-02-10T15:50:46.263" v="294" actId="478"/>
          <ac:picMkLst>
            <pc:docMk/>
            <pc:sldMk cId="3391639935" sldId="276"/>
            <ac:picMk id="4100" creationId="{067050BD-9B75-461B-919E-0C798862DDD1}"/>
          </ac:picMkLst>
        </pc:picChg>
        <pc:picChg chg="add mod">
          <ac:chgData name="Thomas Noordeloos" userId="7c446670-7459-44eb-8c93-60d80c060528" providerId="ADAL" clId="{A85BB8BA-8102-490B-BAD4-4BBB05E0245C}" dt="2021-02-10T15:57:41.780" v="389" actId="1076"/>
          <ac:picMkLst>
            <pc:docMk/>
            <pc:sldMk cId="3391639935" sldId="276"/>
            <ac:picMk id="5122" creationId="{BA328541-63E6-4C36-8610-E0902D315BCD}"/>
          </ac:picMkLst>
        </pc:picChg>
        <pc:picChg chg="add mod">
          <ac:chgData name="Thomas Noordeloos" userId="7c446670-7459-44eb-8c93-60d80c060528" providerId="ADAL" clId="{A85BB8BA-8102-490B-BAD4-4BBB05E0245C}" dt="2021-02-10T16:02:03.125" v="445" actId="1076"/>
          <ac:picMkLst>
            <pc:docMk/>
            <pc:sldMk cId="3391639935" sldId="276"/>
            <ac:picMk id="5124" creationId="{415D99CF-465B-4905-851F-4D205D7A4C22}"/>
          </ac:picMkLst>
        </pc:picChg>
      </pc:sldChg>
      <pc:sldChg chg="addSp delSp modSp add mod modNotesTx">
        <pc:chgData name="Thomas Noordeloos" userId="7c446670-7459-44eb-8c93-60d80c060528" providerId="ADAL" clId="{A85BB8BA-8102-490B-BAD4-4BBB05E0245C}" dt="2021-02-10T15:53:07.749" v="365"/>
        <pc:sldMkLst>
          <pc:docMk/>
          <pc:sldMk cId="2208604027" sldId="277"/>
        </pc:sldMkLst>
        <pc:spChg chg="del">
          <ac:chgData name="Thomas Noordeloos" userId="7c446670-7459-44eb-8c93-60d80c060528" providerId="ADAL" clId="{A85BB8BA-8102-490B-BAD4-4BBB05E0245C}" dt="2021-02-10T15:52:39.863" v="333" actId="478"/>
          <ac:spMkLst>
            <pc:docMk/>
            <pc:sldMk cId="2208604027" sldId="277"/>
            <ac:spMk id="2" creationId="{3C832959-C9ED-4D7A-BAE9-2364B6A64B5A}"/>
          </ac:spMkLst>
        </pc:spChg>
        <pc:spChg chg="mod">
          <ac:chgData name="Thomas Noordeloos" userId="7c446670-7459-44eb-8c93-60d80c060528" providerId="ADAL" clId="{A85BB8BA-8102-490B-BAD4-4BBB05E0245C}" dt="2021-02-10T15:52:57.797" v="363" actId="20577"/>
          <ac:spMkLst>
            <pc:docMk/>
            <pc:sldMk cId="2208604027" sldId="277"/>
            <ac:spMk id="4" creationId="{00000000-0000-0000-0000-000000000000}"/>
          </ac:spMkLst>
        </pc:spChg>
        <pc:picChg chg="add mod">
          <ac:chgData name="Thomas Noordeloos" userId="7c446670-7459-44eb-8c93-60d80c060528" providerId="ADAL" clId="{A85BB8BA-8102-490B-BAD4-4BBB05E0245C}" dt="2021-02-10T15:52:46.222" v="336" actId="1076"/>
          <ac:picMkLst>
            <pc:docMk/>
            <pc:sldMk cId="2208604027" sldId="277"/>
            <ac:picMk id="5" creationId="{39AC30D2-2AD3-4036-931C-FE592843A81B}"/>
          </ac:picMkLst>
        </pc:picChg>
      </pc:sldChg>
      <pc:sldChg chg="addSp delSp modSp add mod modNotesTx">
        <pc:chgData name="Thomas Noordeloos" userId="7c446670-7459-44eb-8c93-60d80c060528" providerId="ADAL" clId="{A85BB8BA-8102-490B-BAD4-4BBB05E0245C}" dt="2021-02-10T16:12:21.511" v="520" actId="478"/>
        <pc:sldMkLst>
          <pc:docMk/>
          <pc:sldMk cId="2693919569" sldId="278"/>
        </pc:sldMkLst>
        <pc:spChg chg="mod">
          <ac:chgData name="Thomas Noordeloos" userId="7c446670-7459-44eb-8c93-60d80c060528" providerId="ADAL" clId="{A85BB8BA-8102-490B-BAD4-4BBB05E0245C}" dt="2021-02-10T16:02:59.749" v="485" actId="20577"/>
          <ac:spMkLst>
            <pc:docMk/>
            <pc:sldMk cId="2693919569" sldId="278"/>
            <ac:spMk id="2" creationId="{3C832959-C9ED-4D7A-BAE9-2364B6A64B5A}"/>
          </ac:spMkLst>
        </pc:spChg>
        <pc:spChg chg="mod">
          <ac:chgData name="Thomas Noordeloos" userId="7c446670-7459-44eb-8c93-60d80c060528" providerId="ADAL" clId="{A85BB8BA-8102-490B-BAD4-4BBB05E0245C}" dt="2021-02-10T16:11:59.377" v="519" actId="20577"/>
          <ac:spMkLst>
            <pc:docMk/>
            <pc:sldMk cId="2693919569" sldId="278"/>
            <ac:spMk id="6" creationId="{F94A0555-0855-47F3-BA07-6149D712A0B1}"/>
          </ac:spMkLst>
        </pc:spChg>
        <pc:picChg chg="del">
          <ac:chgData name="Thomas Noordeloos" userId="7c446670-7459-44eb-8c93-60d80c060528" providerId="ADAL" clId="{A85BB8BA-8102-490B-BAD4-4BBB05E0245C}" dt="2021-02-10T16:03:05.175" v="486" actId="478"/>
          <ac:picMkLst>
            <pc:docMk/>
            <pc:sldMk cId="2693919569" sldId="278"/>
            <ac:picMk id="5122" creationId="{BA328541-63E6-4C36-8610-E0902D315BCD}"/>
          </ac:picMkLst>
        </pc:picChg>
        <pc:picChg chg="del">
          <ac:chgData name="Thomas Noordeloos" userId="7c446670-7459-44eb-8c93-60d80c060528" providerId="ADAL" clId="{A85BB8BA-8102-490B-BAD4-4BBB05E0245C}" dt="2021-02-10T16:12:21.511" v="520" actId="478"/>
          <ac:picMkLst>
            <pc:docMk/>
            <pc:sldMk cId="2693919569" sldId="278"/>
            <ac:picMk id="5124" creationId="{415D99CF-465B-4905-851F-4D205D7A4C22}"/>
          </ac:picMkLst>
        </pc:picChg>
        <pc:picChg chg="add mod">
          <ac:chgData name="Thomas Noordeloos" userId="7c446670-7459-44eb-8c93-60d80c060528" providerId="ADAL" clId="{A85BB8BA-8102-490B-BAD4-4BBB05E0245C}" dt="2021-02-10T16:10:56.783" v="491" actId="1076"/>
          <ac:picMkLst>
            <pc:docMk/>
            <pc:sldMk cId="2693919569" sldId="278"/>
            <ac:picMk id="6146" creationId="{E23384DF-6EAB-4865-8A3C-E2234D28B223}"/>
          </ac:picMkLst>
        </pc:picChg>
      </pc:sldChg>
      <pc:sldChg chg="addSp delSp modSp add mod modNotesTx">
        <pc:chgData name="Thomas Noordeloos" userId="7c446670-7459-44eb-8c93-60d80c060528" providerId="ADAL" clId="{A85BB8BA-8102-490B-BAD4-4BBB05E0245C}" dt="2021-02-10T16:17:09.338" v="635" actId="1076"/>
        <pc:sldMkLst>
          <pc:docMk/>
          <pc:sldMk cId="1113718876" sldId="279"/>
        </pc:sldMkLst>
        <pc:spChg chg="mod">
          <ac:chgData name="Thomas Noordeloos" userId="7c446670-7459-44eb-8c93-60d80c060528" providerId="ADAL" clId="{A85BB8BA-8102-490B-BAD4-4BBB05E0245C}" dt="2021-02-10T16:16:25.130" v="561" actId="20577"/>
          <ac:spMkLst>
            <pc:docMk/>
            <pc:sldMk cId="1113718876" sldId="279"/>
            <ac:spMk id="2" creationId="{3C832959-C9ED-4D7A-BAE9-2364B6A64B5A}"/>
          </ac:spMkLst>
        </pc:spChg>
        <pc:spChg chg="mod">
          <ac:chgData name="Thomas Noordeloos" userId="7c446670-7459-44eb-8c93-60d80c060528" providerId="ADAL" clId="{A85BB8BA-8102-490B-BAD4-4BBB05E0245C}" dt="2021-02-10T16:17:09.338" v="635" actId="1076"/>
          <ac:spMkLst>
            <pc:docMk/>
            <pc:sldMk cId="1113718876" sldId="279"/>
            <ac:spMk id="6" creationId="{F94A0555-0855-47F3-BA07-6149D712A0B1}"/>
          </ac:spMkLst>
        </pc:spChg>
        <pc:picChg chg="del">
          <ac:chgData name="Thomas Noordeloos" userId="7c446670-7459-44eb-8c93-60d80c060528" providerId="ADAL" clId="{A85BB8BA-8102-490B-BAD4-4BBB05E0245C}" dt="2021-02-10T16:14:29.466" v="543" actId="478"/>
          <ac:picMkLst>
            <pc:docMk/>
            <pc:sldMk cId="1113718876" sldId="279"/>
            <ac:picMk id="5122" creationId="{BA328541-63E6-4C36-8610-E0902D315BCD}"/>
          </ac:picMkLst>
        </pc:picChg>
        <pc:picChg chg="del">
          <ac:chgData name="Thomas Noordeloos" userId="7c446670-7459-44eb-8c93-60d80c060528" providerId="ADAL" clId="{A85BB8BA-8102-490B-BAD4-4BBB05E0245C}" dt="2021-02-10T16:16:51.842" v="587" actId="478"/>
          <ac:picMkLst>
            <pc:docMk/>
            <pc:sldMk cId="1113718876" sldId="279"/>
            <ac:picMk id="5124" creationId="{415D99CF-465B-4905-851F-4D205D7A4C22}"/>
          </ac:picMkLst>
        </pc:picChg>
        <pc:picChg chg="add mod">
          <ac:chgData name="Thomas Noordeloos" userId="7c446670-7459-44eb-8c93-60d80c060528" providerId="ADAL" clId="{A85BB8BA-8102-490B-BAD4-4BBB05E0245C}" dt="2021-02-10T16:15:39.440" v="548" actId="1076"/>
          <ac:picMkLst>
            <pc:docMk/>
            <pc:sldMk cId="1113718876" sldId="279"/>
            <ac:picMk id="7170" creationId="{9AEC0BBD-2090-47FA-AFD9-7B6CDB4C5485}"/>
          </ac:picMkLst>
        </pc:picChg>
      </pc:sldChg>
      <pc:sldChg chg="addSp delSp modSp add mod ord">
        <pc:chgData name="Thomas Noordeloos" userId="7c446670-7459-44eb-8c93-60d80c060528" providerId="ADAL" clId="{A85BB8BA-8102-490B-BAD4-4BBB05E0245C}" dt="2021-02-11T08:46:55.938" v="724" actId="1076"/>
        <pc:sldMkLst>
          <pc:docMk/>
          <pc:sldMk cId="877968779" sldId="280"/>
        </pc:sldMkLst>
        <pc:spChg chg="del mod">
          <ac:chgData name="Thomas Noordeloos" userId="7c446670-7459-44eb-8c93-60d80c060528" providerId="ADAL" clId="{A85BB8BA-8102-490B-BAD4-4BBB05E0245C}" dt="2021-02-11T08:46:43.689" v="719" actId="478"/>
          <ac:spMkLst>
            <pc:docMk/>
            <pc:sldMk cId="877968779" sldId="280"/>
            <ac:spMk id="4" creationId="{00000000-0000-0000-0000-000000000000}"/>
          </ac:spMkLst>
        </pc:spChg>
        <pc:spChg chg="add del">
          <ac:chgData name="Thomas Noordeloos" userId="7c446670-7459-44eb-8c93-60d80c060528" providerId="ADAL" clId="{A85BB8BA-8102-490B-BAD4-4BBB05E0245C}" dt="2021-02-11T08:44:08.178" v="712" actId="478"/>
          <ac:spMkLst>
            <pc:docMk/>
            <pc:sldMk cId="877968779" sldId="280"/>
            <ac:spMk id="6" creationId="{307B53EC-F58D-4CFF-B0F3-90AE7767CD6C}"/>
          </ac:spMkLst>
        </pc:spChg>
        <pc:picChg chg="del">
          <ac:chgData name="Thomas Noordeloos" userId="7c446670-7459-44eb-8c93-60d80c060528" providerId="ADAL" clId="{A85BB8BA-8102-490B-BAD4-4BBB05E0245C}" dt="2021-02-11T08:44:03.779" v="710" actId="478"/>
          <ac:picMkLst>
            <pc:docMk/>
            <pc:sldMk cId="877968779" sldId="280"/>
            <ac:picMk id="5" creationId="{39AC30D2-2AD3-4036-931C-FE592843A81B}"/>
          </ac:picMkLst>
        </pc:picChg>
        <pc:picChg chg="add mod">
          <ac:chgData name="Thomas Noordeloos" userId="7c446670-7459-44eb-8c93-60d80c060528" providerId="ADAL" clId="{A85BB8BA-8102-490B-BAD4-4BBB05E0245C}" dt="2021-02-11T08:46:55.938" v="724" actId="1076"/>
          <ac:picMkLst>
            <pc:docMk/>
            <pc:sldMk cId="877968779" sldId="280"/>
            <ac:picMk id="7" creationId="{819896F9-1DBF-417A-9FB7-DA4C89B59415}"/>
          </ac:picMkLst>
        </pc:picChg>
        <pc:picChg chg="add mod">
          <ac:chgData name="Thomas Noordeloos" userId="7c446670-7459-44eb-8c93-60d80c060528" providerId="ADAL" clId="{A85BB8BA-8102-490B-BAD4-4BBB05E0245C}" dt="2021-02-11T08:46:51.107" v="722" actId="1076"/>
          <ac:picMkLst>
            <pc:docMk/>
            <pc:sldMk cId="877968779" sldId="280"/>
            <ac:picMk id="8" creationId="{0EE39843-2A5A-4EF3-9140-B9D5ED67B437}"/>
          </ac:picMkLst>
        </pc:picChg>
      </pc:sldChg>
      <pc:sldChg chg="modSp add">
        <pc:chgData name="Thomas Noordeloos" userId="7c446670-7459-44eb-8c93-60d80c060528" providerId="ADAL" clId="{A85BB8BA-8102-490B-BAD4-4BBB05E0245C}" dt="2021-02-11T08:47:03.425" v="725" actId="1076"/>
        <pc:sldMkLst>
          <pc:docMk/>
          <pc:sldMk cId="3999667106" sldId="281"/>
        </pc:sldMkLst>
        <pc:picChg chg="mod">
          <ac:chgData name="Thomas Noordeloos" userId="7c446670-7459-44eb-8c93-60d80c060528" providerId="ADAL" clId="{A85BB8BA-8102-490B-BAD4-4BBB05E0245C}" dt="2021-02-11T08:47:03.425" v="725" actId="1076"/>
          <ac:picMkLst>
            <pc:docMk/>
            <pc:sldMk cId="3999667106" sldId="281"/>
            <ac:picMk id="1026" creationId="{00000000-0000-0000-0000-000000000000}"/>
          </ac:picMkLst>
        </pc:picChg>
      </pc:sldChg>
      <pc:sldChg chg="add">
        <pc:chgData name="Thomas Noordeloos" userId="7c446670-7459-44eb-8c93-60d80c060528" providerId="ADAL" clId="{A85BB8BA-8102-490B-BAD4-4BBB05E0245C}" dt="2021-02-11T08:45:50.181" v="716"/>
        <pc:sldMkLst>
          <pc:docMk/>
          <pc:sldMk cId="1480231026" sldId="282"/>
        </pc:sldMkLst>
      </pc:sldChg>
      <pc:sldChg chg="add">
        <pc:chgData name="Thomas Noordeloos" userId="7c446670-7459-44eb-8c93-60d80c060528" providerId="ADAL" clId="{A85BB8BA-8102-490B-BAD4-4BBB05E0245C}" dt="2021-02-11T08:45:50.181" v="716"/>
        <pc:sldMkLst>
          <pc:docMk/>
          <pc:sldMk cId="198448673" sldId="283"/>
        </pc:sldMkLst>
      </pc:sldChg>
      <pc:sldChg chg="addSp delSp modSp add mod">
        <pc:chgData name="Thomas Noordeloos" userId="7c446670-7459-44eb-8c93-60d80c060528" providerId="ADAL" clId="{A85BB8BA-8102-490B-BAD4-4BBB05E0245C}" dt="2021-02-11T08:52:16.771" v="732" actId="1076"/>
        <pc:sldMkLst>
          <pc:docMk/>
          <pc:sldMk cId="3434997803" sldId="284"/>
        </pc:sldMkLst>
        <pc:spChg chg="del">
          <ac:chgData name="Thomas Noordeloos" userId="7c446670-7459-44eb-8c93-60d80c060528" providerId="ADAL" clId="{A85BB8BA-8102-490B-BAD4-4BBB05E0245C}" dt="2021-02-11T08:52:11.148" v="729" actId="478"/>
          <ac:spMkLst>
            <pc:docMk/>
            <pc:sldMk cId="3434997803" sldId="284"/>
            <ac:spMk id="2" creationId="{00000000-0000-0000-0000-000000000000}"/>
          </ac:spMkLst>
        </pc:spChg>
        <pc:picChg chg="add mod">
          <ac:chgData name="Thomas Noordeloos" userId="7c446670-7459-44eb-8c93-60d80c060528" providerId="ADAL" clId="{A85BB8BA-8102-490B-BAD4-4BBB05E0245C}" dt="2021-02-11T08:52:16.771" v="732" actId="1076"/>
          <ac:picMkLst>
            <pc:docMk/>
            <pc:sldMk cId="3434997803" sldId="284"/>
            <ac:picMk id="4" creationId="{9FDCD521-88A0-44F5-A340-F48616E45A2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11-2-2021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future-population-growth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gnederland.nl/sdgs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gnederland.nl/sdgs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sustainable-development-goals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future-population-growth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future-population-growth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https://ourworldindata.org/future-population-growth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795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http://www3.weforum.org/docs/WEF_The_Global_Risks_Report_2021.pdf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411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https://www.sdgnederland.nl/sdgs/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D9CD5-9F55-41D3-AAEF-D83B1014679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085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https://www.sdgnederland.nl/sdgs/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D9CD5-9F55-41D3-AAEF-D83B1014679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013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https://www.un.org/sustainabledevelopment/sustainable-development-goals/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BC8-C5E3-42E0-9600-21ABA058DD4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553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http://www3.weforum.org/docs/WEF_The_Global_Risks_Report_2021.pdf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90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https://ourworldindata.org/future-population-growth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10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https://ourworldindata.org/future-population-growth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00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https://www.overshootday.org/newsroom/country-overshoot-days/</a:t>
            </a:r>
          </a:p>
          <a:p>
            <a:r>
              <a:rPr lang="nl-NL"/>
              <a:t>https://nos.nl/op3/artikel/2244088-waarom-we-eigenlijk-twee-aardes-nodig-hebben.html#:~:text=Zo%20hebben%20wij%20wereldwijd%201,'n%203%2C5%20aarde.&amp;text=Alles%20wat%20wij%20doen%20heeft,neemt%20al%20jaren%20sterk%20af.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17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https://ourworldindata.org/emissions-by-sector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https://www.glassdoor.com/research/whats-driving-cost-of-living/#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747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80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https://madeblue.org/en/water-scarcity-a-major-future-problem/#:~:text=Water%20scarcity%20worldwide&amp;text=%E2%80%9CThere%20will%20probably%20be%20more,in%20The%20New%20York%20Times.&amp;text=The%20WHO%20is%20also%20raising,areas%20with%20permanent%20water%20scarcity.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375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https://www.biologicaldiversity.org/programs/population_and_sustainability/extinction/index.html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47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pqVmvMCmp0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sustainable-development-goal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7030A0"/>
                </a:solidFill>
              </a:rPr>
              <a:t>Stad van de toekomst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18191" y="1051280"/>
            <a:ext cx="311190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 Maatschappelijke uitdagingen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 Vierde industriële revolutie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 Robotisering en AI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/>
              <a:t>DESTEP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err="1">
                <a:solidFill>
                  <a:schemeClr val="bg1">
                    <a:lumMod val="85000"/>
                  </a:schemeClr>
                </a:solidFill>
              </a:rPr>
              <a:t>Better</a:t>
            </a: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 Life Index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Duurzame stedelijke ontwikkeling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err="1">
                <a:solidFill>
                  <a:schemeClr val="bg1">
                    <a:lumMod val="85000"/>
                  </a:schemeClr>
                </a:solidFill>
              </a:rPr>
              <a:t>SDG’s</a:t>
            </a:r>
            <a:endParaRPr lang="nl-NL" sz="140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Samenwerken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3120869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/>
              <a:t>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/>
              <a:t>Uitdagingen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/>
              <a:t>DESTEP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000" b="1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458900"/>
              </p:ext>
            </p:extLst>
          </p:nvPr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/>
              <a:t> Visiedocument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 Reflectiegesprek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Uitdagingen van overbevolking</a:t>
            </a:r>
            <a:endParaRPr lang="nl-NL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832959-C9ED-4D7A-BAE9-2364B6A64B5A}"/>
              </a:ext>
            </a:extLst>
          </p:cNvPr>
          <p:cNvSpPr txBox="1"/>
          <p:nvPr/>
        </p:nvSpPr>
        <p:spPr>
          <a:xfrm>
            <a:off x="1518407" y="1686187"/>
            <a:ext cx="786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>
                <a:solidFill>
                  <a:srgbClr val="0070C0"/>
                </a:solidFill>
              </a:rPr>
              <a:t>Uitputting van natuurlijke grondstoffen</a:t>
            </a:r>
          </a:p>
          <a:p>
            <a:pPr marL="342900" indent="-342900">
              <a:buFont typeface="+mj-lt"/>
              <a:buAutoNum type="arabicPeriod"/>
            </a:pPr>
            <a:endParaRPr lang="nl-NL">
              <a:solidFill>
                <a:srgbClr val="0070C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5B7F7F-F7B9-4BC7-B66A-70864E284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484" y="2009352"/>
            <a:ext cx="4679032" cy="39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9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Uitdagingen van overbevolking</a:t>
            </a:r>
            <a:endParaRPr lang="nl-NL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832959-C9ED-4D7A-BAE9-2364B6A64B5A}"/>
              </a:ext>
            </a:extLst>
          </p:cNvPr>
          <p:cNvSpPr txBox="1"/>
          <p:nvPr/>
        </p:nvSpPr>
        <p:spPr>
          <a:xfrm>
            <a:off x="1518407" y="1686187"/>
            <a:ext cx="78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70C0"/>
                </a:solidFill>
              </a:rPr>
              <a:t>2. Aantasting van het milieu</a:t>
            </a:r>
          </a:p>
        </p:txBody>
      </p:sp>
      <p:pic>
        <p:nvPicPr>
          <p:cNvPr id="3074" name="Picture 2" descr="Emissions by sector – pie charts">
            <a:extLst>
              <a:ext uri="{FF2B5EF4-FFF2-40B4-BE49-F238E27FC236}">
                <a16:creationId xmlns:a16="http://schemas.microsoft.com/office/drawing/2014/main" id="{3340BCEB-1312-4E2A-9711-6BE35D18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97" y="1411194"/>
            <a:ext cx="4786303" cy="453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44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Uitdagingen van overbevolking</a:t>
            </a:r>
            <a:endParaRPr lang="nl-NL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832959-C9ED-4D7A-BAE9-2364B6A64B5A}"/>
              </a:ext>
            </a:extLst>
          </p:cNvPr>
          <p:cNvSpPr txBox="1"/>
          <p:nvPr/>
        </p:nvSpPr>
        <p:spPr>
          <a:xfrm>
            <a:off x="1518407" y="1686187"/>
            <a:ext cx="7860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70C0"/>
                </a:solidFill>
              </a:rPr>
              <a:t>3. Conflicten en oorlogen</a:t>
            </a:r>
          </a:p>
          <a:p>
            <a:r>
              <a:rPr lang="nl-NL">
                <a:solidFill>
                  <a:srgbClr val="0070C0"/>
                </a:solidFill>
              </a:rPr>
              <a:t>4. Werkeloosheid</a:t>
            </a:r>
          </a:p>
          <a:p>
            <a:r>
              <a:rPr lang="nl-NL">
                <a:solidFill>
                  <a:srgbClr val="0070C0"/>
                </a:solidFill>
              </a:rPr>
              <a:t>5. Stijging van levensonderhoud</a:t>
            </a:r>
          </a:p>
        </p:txBody>
      </p:sp>
      <p:pic>
        <p:nvPicPr>
          <p:cNvPr id="4100" name="Picture 4" descr="Afbeeldingsresultaat voor cost of Living">
            <a:extLst>
              <a:ext uri="{FF2B5EF4-FFF2-40B4-BE49-F238E27FC236}">
                <a16:creationId xmlns:a16="http://schemas.microsoft.com/office/drawing/2014/main" id="{067050BD-9B75-461B-919E-0C798862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80" y="1411194"/>
            <a:ext cx="4219613" cy="434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0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Uitdagingen van overbevolking</a:t>
            </a:r>
            <a:endParaRPr lang="nl-NL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832959-C9ED-4D7A-BAE9-2364B6A64B5A}"/>
              </a:ext>
            </a:extLst>
          </p:cNvPr>
          <p:cNvSpPr txBox="1"/>
          <p:nvPr/>
        </p:nvSpPr>
        <p:spPr>
          <a:xfrm>
            <a:off x="1518407" y="1686187"/>
            <a:ext cx="78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70C0"/>
                </a:solidFill>
              </a:rPr>
              <a:t>6. Pandemieën en epidemieën</a:t>
            </a:r>
          </a:p>
        </p:txBody>
      </p:sp>
      <p:pic>
        <p:nvPicPr>
          <p:cNvPr id="5122" name="Picture 2" descr="Afbeeldingsresultaat voor epidemie">
            <a:extLst>
              <a:ext uri="{FF2B5EF4-FFF2-40B4-BE49-F238E27FC236}">
                <a16:creationId xmlns:a16="http://schemas.microsoft.com/office/drawing/2014/main" id="{BA328541-63E6-4C36-8610-E0902D315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13" y="1656607"/>
            <a:ext cx="4065214" cy="2126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94A0555-0855-47F3-BA07-6149D712A0B1}"/>
              </a:ext>
            </a:extLst>
          </p:cNvPr>
          <p:cNvSpPr txBox="1"/>
          <p:nvPr/>
        </p:nvSpPr>
        <p:spPr>
          <a:xfrm>
            <a:off x="1518407" y="4028753"/>
            <a:ext cx="78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70C0"/>
                </a:solidFill>
              </a:rPr>
              <a:t>7. Ondervoeding en voedselschaarste</a:t>
            </a:r>
          </a:p>
        </p:txBody>
      </p:sp>
      <p:pic>
        <p:nvPicPr>
          <p:cNvPr id="5124" name="Picture 4" descr="Afbeeldingsresultaat voor schijf van vijf">
            <a:extLst>
              <a:ext uri="{FF2B5EF4-FFF2-40B4-BE49-F238E27FC236}">
                <a16:creationId xmlns:a16="http://schemas.microsoft.com/office/drawing/2014/main" id="{415D99CF-465B-4905-851F-4D205D7A4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060" y="4398085"/>
            <a:ext cx="1796023" cy="17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3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Uitdagingen van overbevolking</a:t>
            </a:r>
            <a:endParaRPr lang="nl-NL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832959-C9ED-4D7A-BAE9-2364B6A64B5A}"/>
              </a:ext>
            </a:extLst>
          </p:cNvPr>
          <p:cNvSpPr txBox="1"/>
          <p:nvPr/>
        </p:nvSpPr>
        <p:spPr>
          <a:xfrm>
            <a:off x="1518407" y="1686187"/>
            <a:ext cx="78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70C0"/>
                </a:solidFill>
              </a:rPr>
              <a:t>8. Tekort zoetwater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94A0555-0855-47F3-BA07-6149D712A0B1}"/>
              </a:ext>
            </a:extLst>
          </p:cNvPr>
          <p:cNvSpPr txBox="1"/>
          <p:nvPr/>
        </p:nvSpPr>
        <p:spPr>
          <a:xfrm>
            <a:off x="1518407" y="4028753"/>
            <a:ext cx="78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70C0"/>
                </a:solidFill>
              </a:rPr>
              <a:t>9. Levensverwachting daalt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23384DF-6EAB-4865-8A3C-E2234D28B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410169"/>
            <a:ext cx="3520611" cy="24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19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Uitdagingen van overbevolking</a:t>
            </a:r>
            <a:endParaRPr lang="nl-NL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832959-C9ED-4D7A-BAE9-2364B6A64B5A}"/>
              </a:ext>
            </a:extLst>
          </p:cNvPr>
          <p:cNvSpPr txBox="1"/>
          <p:nvPr/>
        </p:nvSpPr>
        <p:spPr>
          <a:xfrm>
            <a:off x="1518407" y="1686187"/>
            <a:ext cx="786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70C0"/>
                </a:solidFill>
              </a:rPr>
              <a:t>10. Uitsterven diersoorten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94A0555-0855-47F3-BA07-6149D712A0B1}"/>
              </a:ext>
            </a:extLst>
          </p:cNvPr>
          <p:cNvSpPr txBox="1"/>
          <p:nvPr/>
        </p:nvSpPr>
        <p:spPr>
          <a:xfrm>
            <a:off x="1518406" y="4479316"/>
            <a:ext cx="786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70C0"/>
                </a:solidFill>
              </a:rPr>
              <a:t>11. Intensievere landbouw</a:t>
            </a:r>
          </a:p>
          <a:p>
            <a:r>
              <a:rPr lang="nl-NL">
                <a:solidFill>
                  <a:srgbClr val="0070C0"/>
                </a:solidFill>
              </a:rPr>
              <a:t>12. Versnelling van klimaatverandering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AEC0BBD-2090-47FA-AFD9-7B6CDB4C5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19" y="1411194"/>
            <a:ext cx="4005821" cy="300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18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Global Risk Report 2021</a:t>
            </a:r>
            <a:endParaRPr lang="nl-NL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AC30D2-2AD3-4036-931C-FE592843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672" y="1093694"/>
            <a:ext cx="5118655" cy="510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04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pqVmvMCmp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973275"/>
            <a:ext cx="9144000" cy="5143500"/>
          </a:xfrm>
          <a:prstGeom prst="rect">
            <a:avLst/>
          </a:prstGeom>
        </p:spPr>
      </p:pic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 b="31147"/>
          <a:stretch/>
        </p:blipFill>
        <p:spPr bwMode="auto">
          <a:xfrm>
            <a:off x="2951616" y="44361"/>
            <a:ext cx="6288768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83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 b="31147"/>
          <a:stretch/>
        </p:blipFill>
        <p:spPr bwMode="auto">
          <a:xfrm>
            <a:off x="2951616" y="44361"/>
            <a:ext cx="6288768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809897" y="1580606"/>
            <a:ext cx="106462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solidFill>
                  <a:srgbClr val="000000"/>
                </a:solidFill>
                <a:latin typeface="Open Sans"/>
              </a:rPr>
              <a:t>De </a:t>
            </a:r>
            <a:r>
              <a:rPr lang="nl-NL" sz="2400" b="1" dirty="0" err="1">
                <a:solidFill>
                  <a:srgbClr val="0070C0"/>
                </a:solidFill>
                <a:latin typeface="Open Sans"/>
              </a:rPr>
              <a:t>SDG’s</a:t>
            </a:r>
            <a:r>
              <a:rPr lang="nl-NL" sz="2400" b="1" dirty="0">
                <a:solidFill>
                  <a:srgbClr val="0070C0"/>
                </a:solidFill>
                <a:latin typeface="Open Sans"/>
              </a:rPr>
              <a:t> (</a:t>
            </a:r>
            <a:r>
              <a:rPr lang="nl-NL" sz="2400" b="1" dirty="0" err="1">
                <a:solidFill>
                  <a:srgbClr val="0070C0"/>
                </a:solidFill>
                <a:latin typeface="Open Sans"/>
              </a:rPr>
              <a:t>Sustainable</a:t>
            </a:r>
            <a:r>
              <a:rPr lang="nl-NL" sz="2400" b="1" dirty="0">
                <a:solidFill>
                  <a:srgbClr val="0070C0"/>
                </a:solidFill>
                <a:latin typeface="Open Sans"/>
              </a:rPr>
              <a:t> Development Goals </a:t>
            </a:r>
            <a:r>
              <a:rPr lang="nl-NL" sz="2400" dirty="0">
                <a:solidFill>
                  <a:srgbClr val="000000"/>
                </a:solidFill>
                <a:latin typeface="Open Sans"/>
              </a:rPr>
              <a:t>of Duurzame Ontwikkelingsdoelen) zijn </a:t>
            </a:r>
            <a:r>
              <a:rPr lang="nl-NL" sz="2400" b="1" dirty="0">
                <a:solidFill>
                  <a:srgbClr val="0070C0"/>
                </a:solidFill>
                <a:latin typeface="Open Sans"/>
              </a:rPr>
              <a:t>zeventien doelen </a:t>
            </a:r>
            <a:r>
              <a:rPr lang="nl-NL" sz="2400" dirty="0">
                <a:solidFill>
                  <a:srgbClr val="000000"/>
                </a:solidFill>
                <a:latin typeface="Open Sans"/>
              </a:rPr>
              <a:t>om van de </a:t>
            </a:r>
            <a:r>
              <a:rPr lang="nl-NL" sz="2400" b="1" dirty="0">
                <a:solidFill>
                  <a:srgbClr val="0070C0"/>
                </a:solidFill>
                <a:latin typeface="Open Sans"/>
              </a:rPr>
              <a:t>wereld een betere plek te maken in 2030</a:t>
            </a:r>
            <a:r>
              <a:rPr lang="nl-NL" sz="2400" dirty="0">
                <a:solidFill>
                  <a:srgbClr val="000000"/>
                </a:solidFill>
                <a:latin typeface="Open Sans"/>
              </a:rPr>
              <a:t>. De </a:t>
            </a:r>
            <a:r>
              <a:rPr lang="nl-NL" sz="2400" dirty="0" err="1">
                <a:solidFill>
                  <a:srgbClr val="000000"/>
                </a:solidFill>
                <a:latin typeface="Open Sans"/>
              </a:rPr>
              <a:t>SDG’s</a:t>
            </a:r>
            <a:r>
              <a:rPr lang="nl-NL" sz="2400" dirty="0">
                <a:solidFill>
                  <a:srgbClr val="000000"/>
                </a:solidFill>
                <a:latin typeface="Open Sans"/>
              </a:rPr>
              <a:t> zijn afgesproken door de landen die zijn aangesloten bij de Verenigde Naties (VN), waaronder Nederland. De doelen kwamen er op basis van wereldwijde inbreng van organisaties en individuen.    </a:t>
            </a:r>
            <a:endParaRPr lang="nl-NL" sz="2400" dirty="0">
              <a:solidFill>
                <a:srgbClr val="FFFFFF"/>
              </a:solidFill>
              <a:latin typeface="Open Sans"/>
            </a:endParaRPr>
          </a:p>
          <a:p>
            <a:pPr algn="just"/>
            <a:r>
              <a:rPr lang="nl-NL" sz="2400" dirty="0">
                <a:solidFill>
                  <a:srgbClr val="000000"/>
                </a:solidFill>
                <a:latin typeface="Open Sans"/>
              </a:rPr>
              <a:t>De Duurzame Ontwikkelingsdoelen startten in 2015 en lopen nog tot 2030. Ze zijn een mondiaal kompas voor uitdagingen als </a:t>
            </a:r>
            <a:r>
              <a:rPr lang="nl-NL" sz="2400" b="1" dirty="0">
                <a:solidFill>
                  <a:srgbClr val="0070C0"/>
                </a:solidFill>
                <a:latin typeface="Open Sans"/>
              </a:rPr>
              <a:t>armoede</a:t>
            </a:r>
            <a:r>
              <a:rPr lang="nl-NL" sz="2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nl-NL" sz="2400" b="1" dirty="0">
                <a:solidFill>
                  <a:srgbClr val="0070C0"/>
                </a:solidFill>
                <a:latin typeface="Open Sans"/>
              </a:rPr>
              <a:t>onderwijs</a:t>
            </a:r>
            <a:r>
              <a:rPr lang="nl-NL" sz="2400" dirty="0">
                <a:solidFill>
                  <a:srgbClr val="000000"/>
                </a:solidFill>
                <a:latin typeface="Open Sans"/>
              </a:rPr>
              <a:t> en de </a:t>
            </a:r>
            <a:r>
              <a:rPr lang="nl-NL" sz="2400" b="1" dirty="0">
                <a:solidFill>
                  <a:srgbClr val="0070C0"/>
                </a:solidFill>
                <a:latin typeface="Open Sans"/>
              </a:rPr>
              <a:t>klimaatcrisis</a:t>
            </a:r>
            <a:r>
              <a:rPr lang="nl-NL" sz="2400" dirty="0">
                <a:solidFill>
                  <a:srgbClr val="000000"/>
                </a:solidFill>
                <a:latin typeface="Open Sans"/>
              </a:rPr>
              <a:t>.</a:t>
            </a:r>
            <a:endParaRPr lang="nl-NL" sz="2400" b="0" i="0" dirty="0">
              <a:solidFill>
                <a:srgbClr val="FFFFFF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79244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 b="31147"/>
          <a:stretch/>
        </p:blipFill>
        <p:spPr bwMode="auto">
          <a:xfrm>
            <a:off x="2951616" y="44361"/>
            <a:ext cx="6288768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FDCD521-88A0-44F5-A340-F48616E45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416" y="1522440"/>
            <a:ext cx="6549167" cy="440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9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176A23C-22B6-462A-874F-AD75FD8D7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07" y="605246"/>
            <a:ext cx="7338185" cy="4889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3864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sd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85" y="590618"/>
            <a:ext cx="10179230" cy="50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67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19896F9-1DBF-417A-9FB7-DA4C89B59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9" y="1722459"/>
            <a:ext cx="10833717" cy="4397707"/>
          </a:xfrm>
          <a:prstGeom prst="rect">
            <a:avLst/>
          </a:prstGeom>
        </p:spPr>
      </p:pic>
      <p:pic>
        <p:nvPicPr>
          <p:cNvPr id="8" name="Picture 4" descr="Afbeeldingsresultaat voor un sdg">
            <a:extLst>
              <a:ext uri="{FF2B5EF4-FFF2-40B4-BE49-F238E27FC236}">
                <a16:creationId xmlns:a16="http://schemas.microsoft.com/office/drawing/2014/main" id="{0EE39843-2A5A-4EF3-9140-B9D5ED67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6" y="0"/>
            <a:ext cx="8074025" cy="17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68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waarbor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680" y="4455526"/>
            <a:ext cx="2941320" cy="173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un s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131"/>
            <a:ext cx="12646025" cy="26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69257" y="3834039"/>
            <a:ext cx="10668000" cy="1325563"/>
          </a:xfrm>
        </p:spPr>
        <p:txBody>
          <a:bodyPr/>
          <a:lstStyle/>
          <a:p>
            <a:pPr algn="ctr"/>
            <a:r>
              <a:rPr lang="nl-NL" dirty="0"/>
              <a:t>Hoe worden de </a:t>
            </a:r>
            <a:r>
              <a:rPr lang="nl-NL" dirty="0" err="1"/>
              <a:t>Sustainable</a:t>
            </a:r>
            <a:r>
              <a:rPr lang="nl-NL" dirty="0"/>
              <a:t> Development Goals gewaarborgd in de stad van de toekomst?</a:t>
            </a:r>
          </a:p>
        </p:txBody>
      </p:sp>
    </p:spTree>
    <p:extLst>
      <p:ext uri="{BB962C8B-B14F-4D97-AF65-F5344CB8AC3E}">
        <p14:creationId xmlns:p14="http://schemas.microsoft.com/office/powerpoint/2010/main" val="1480231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Beoordelingsformulier visiedocument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87" y="1962149"/>
            <a:ext cx="8661026" cy="26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1019081"/>
          </a:xfrm>
        </p:spPr>
        <p:txBody>
          <a:bodyPr anchor="t"/>
          <a:lstStyle/>
          <a:p>
            <a:r>
              <a:rPr lang="nl-NL" sz="4400" b="1"/>
              <a:t>De Stad van de Toekomst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189" y="1174377"/>
            <a:ext cx="4461622" cy="47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5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1019081"/>
          </a:xfrm>
        </p:spPr>
        <p:txBody>
          <a:bodyPr anchor="t"/>
          <a:lstStyle/>
          <a:p>
            <a:r>
              <a:rPr lang="nl-NL" sz="4400" b="1"/>
              <a:t>De Stad van de Toekomst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33" y="1241695"/>
            <a:ext cx="4461622" cy="472520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617" y="1070647"/>
            <a:ext cx="56578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4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1019081"/>
          </a:xfrm>
        </p:spPr>
        <p:txBody>
          <a:bodyPr anchor="t"/>
          <a:lstStyle/>
          <a:p>
            <a:r>
              <a:rPr lang="nl-NL" sz="4400" b="1"/>
              <a:t>De Stad van de Toekomst</a:t>
            </a:r>
          </a:p>
        </p:txBody>
      </p:sp>
      <p:pic>
        <p:nvPicPr>
          <p:cNvPr id="10" name="Picture 2" descr="https://www.bna.nl/wp-content/uploads/2018/11/9.-Haven-Stad_IN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64" y="1839260"/>
            <a:ext cx="4901236" cy="326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59" y="2040773"/>
            <a:ext cx="4511705" cy="28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5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3" y="2103120"/>
            <a:ext cx="11274960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/>
              <a:t>Macro-analyse</a:t>
            </a:r>
          </a:p>
        </p:txBody>
      </p:sp>
    </p:spTree>
    <p:extLst>
      <p:ext uri="{BB962C8B-B14F-4D97-AF65-F5344CB8AC3E}">
        <p14:creationId xmlns:p14="http://schemas.microsoft.com/office/powerpoint/2010/main" val="246751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Demografisch</a:t>
            </a:r>
          </a:p>
        </p:txBody>
      </p:sp>
      <p:pic>
        <p:nvPicPr>
          <p:cNvPr id="2050" name="Picture 2" descr="2019 revision – world population growth 1700 2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14" y="1196061"/>
            <a:ext cx="6919686" cy="49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4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Demografisch </a:t>
            </a:r>
            <a:r>
              <a:rPr lang="nl-NL" b="1" i="1">
                <a:solidFill>
                  <a:schemeClr val="tx1">
                    <a:lumMod val="50000"/>
                    <a:lumOff val="50000"/>
                  </a:schemeClr>
                </a:solidFill>
              </a:rPr>
              <a:t>‘Big </a:t>
            </a:r>
            <a:r>
              <a:rPr lang="nl-NL" b="1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Fill</a:t>
            </a:r>
            <a:r>
              <a:rPr lang="nl-NL" b="1" i="1">
                <a:solidFill>
                  <a:schemeClr val="tx1">
                    <a:lumMod val="50000"/>
                    <a:lumOff val="50000"/>
                  </a:schemeClr>
                </a:solidFill>
              </a:rPr>
              <a:t>-Up’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E6F594-CB9D-4B06-9A7B-176620A1D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96" y="1246377"/>
            <a:ext cx="6160271" cy="480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6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Uitdagingen van overbevolking</a:t>
            </a:r>
            <a:endParaRPr lang="nl-NL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Afbeeldingsresultaat voor overbevolking">
            <a:extLst>
              <a:ext uri="{FF2B5EF4-FFF2-40B4-BE49-F238E27FC236}">
                <a16:creationId xmlns:a16="http://schemas.microsoft.com/office/drawing/2014/main" id="{8471167F-3ED8-45E8-9FF7-61D56C18C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76" y="1246465"/>
            <a:ext cx="4764247" cy="476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284146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614168-1363-41D5-B64A-FC595DA39B7D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34354c1b-6b8c-435b-ad50-990538c19557"/>
    <ds:schemaRef ds:uri="47a28104-336f-447d-946e-e305ac2bc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Breedbeeld</PresentationFormat>
  <Paragraphs>86</Paragraphs>
  <Slides>23</Slides>
  <Notes>14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Wingdings</vt:lpstr>
      <vt:lpstr>Thema1</vt:lpstr>
      <vt:lpstr>Stad van de toekomst</vt:lpstr>
      <vt:lpstr>PowerPoint-presentatie</vt:lpstr>
      <vt:lpstr>De Stad van de Toekomst</vt:lpstr>
      <vt:lpstr>De Stad van de Toekomst</vt:lpstr>
      <vt:lpstr>De Stad van de Toekomst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worden de Sustainable Development Goals gewaarborgd in de stad van de toekomst?</vt:lpstr>
      <vt:lpstr>Beoordelingsformulier visiedocument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MVO</dc:title>
  <dc:creator>Valerie van den Berg</dc:creator>
  <cp:lastModifiedBy>Thomas Noordeloos</cp:lastModifiedBy>
  <cp:revision>1</cp:revision>
  <dcterms:created xsi:type="dcterms:W3CDTF">2020-11-17T12:57:59Z</dcterms:created>
  <dcterms:modified xsi:type="dcterms:W3CDTF">2021-02-11T08:52:29Z</dcterms:modified>
</cp:coreProperties>
</file>